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79" r:id="rId4"/>
    <p:sldId id="280" r:id="rId5"/>
    <p:sldId id="281" r:id="rId6"/>
    <p:sldId id="282" r:id="rId7"/>
    <p:sldId id="283"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E283F1-C7CE-46A5-B776-035D21BBB23B}"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283F1-C7CE-46A5-B776-035D21BBB23B}"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283F1-C7CE-46A5-B776-035D21BBB23B}"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283F1-C7CE-46A5-B776-035D21BBB23B}"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E283F1-C7CE-46A5-B776-035D21BBB23B}"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E283F1-C7CE-46A5-B776-035D21BBB23B}"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E283F1-C7CE-46A5-B776-035D21BBB23B}" type="datetimeFigureOut">
              <a:rPr lang="en-US" smtClean="0"/>
              <a:pPr/>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E283F1-C7CE-46A5-B776-035D21BBB23B}" type="datetimeFigureOut">
              <a:rPr lang="en-US" smtClean="0"/>
              <a:pPr/>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283F1-C7CE-46A5-B776-035D21BBB23B}" type="datetimeFigureOut">
              <a:rPr lang="en-US" smtClean="0"/>
              <a:pPr/>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283F1-C7CE-46A5-B776-035D21BBB23B}"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283F1-C7CE-46A5-B776-035D21BBB23B}"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283F1-C7CE-46A5-B776-035D21BBB23B}" type="datetimeFigureOut">
              <a:rPr lang="en-US" smtClean="0"/>
              <a:pPr/>
              <a:t>11/17/2015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205EF-59E0-4906-AE84-79A9AC2A16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0" y="685800"/>
            <a:ext cx="9144000" cy="5105401"/>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04800" y="228600"/>
            <a:ext cx="2028825" cy="619125"/>
          </a:xfrm>
          <a:prstGeom prst="rect">
            <a:avLst/>
          </a:prstGeom>
          <a:noFill/>
          <a:ln w="9525">
            <a:noFill/>
            <a:miter lim="800000"/>
            <a:headEnd/>
            <a:tailEnd/>
          </a:ln>
        </p:spPr>
      </p:pic>
      <p:sp>
        <p:nvSpPr>
          <p:cNvPr id="7" name="Rectangle 6"/>
          <p:cNvSpPr/>
          <p:nvPr/>
        </p:nvSpPr>
        <p:spPr>
          <a:xfrm>
            <a:off x="609600" y="2819400"/>
            <a:ext cx="1524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914400" y="1676400"/>
            <a:ext cx="7543800" cy="1752600"/>
          </a:xfrm>
          <a:prstGeom prst="rect">
            <a:avLst/>
          </a:prstGeom>
          <a:noFill/>
          <a:ln w="9525">
            <a:noFill/>
            <a:miter lim="800000"/>
            <a:headEnd/>
            <a:tailEnd/>
          </a:ln>
        </p:spPr>
      </p:pic>
      <p:sp>
        <p:nvSpPr>
          <p:cNvPr id="6" name="Rectangle 5"/>
          <p:cNvSpPr/>
          <p:nvPr/>
        </p:nvSpPr>
        <p:spPr>
          <a:xfrm>
            <a:off x="2057400" y="2514600"/>
            <a:ext cx="1524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62600" y="3048000"/>
            <a:ext cx="1524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pic>
        <p:nvPicPr>
          <p:cNvPr id="33794" name="Picture 2"/>
          <p:cNvPicPr>
            <a:picLocks noChangeAspect="1" noChangeArrowheads="1"/>
          </p:cNvPicPr>
          <p:nvPr/>
        </p:nvPicPr>
        <p:blipFill>
          <a:blip r:embed="rId3" cstate="print"/>
          <a:srcRect/>
          <a:stretch>
            <a:fillRect/>
          </a:stretch>
        </p:blipFill>
        <p:spPr bwMode="auto">
          <a:xfrm>
            <a:off x="0" y="1066801"/>
            <a:ext cx="9144000" cy="5486399"/>
          </a:xfrm>
          <a:prstGeom prst="rect">
            <a:avLst/>
          </a:prstGeom>
          <a:noFill/>
          <a:ln w="9525">
            <a:noFill/>
            <a:miter lim="800000"/>
            <a:headEnd/>
            <a:tailEnd/>
          </a:ln>
        </p:spPr>
      </p:pic>
      <p:sp>
        <p:nvSpPr>
          <p:cNvPr id="6" name="Rectangle 5"/>
          <p:cNvSpPr/>
          <p:nvPr/>
        </p:nvSpPr>
        <p:spPr>
          <a:xfrm>
            <a:off x="5410200" y="2819400"/>
            <a:ext cx="1524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77000" y="3581400"/>
            <a:ext cx="1524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1752600"/>
            <a:ext cx="5334000" cy="3048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pic>
        <p:nvPicPr>
          <p:cNvPr id="34818" name="Picture 2"/>
          <p:cNvPicPr>
            <a:picLocks noChangeAspect="1" noChangeArrowheads="1"/>
          </p:cNvPicPr>
          <p:nvPr/>
        </p:nvPicPr>
        <p:blipFill>
          <a:blip r:embed="rId3" cstate="print"/>
          <a:srcRect/>
          <a:stretch>
            <a:fillRect/>
          </a:stretch>
        </p:blipFill>
        <p:spPr bwMode="auto">
          <a:xfrm>
            <a:off x="914400" y="1600200"/>
            <a:ext cx="7315200" cy="1524000"/>
          </a:xfrm>
          <a:prstGeom prst="rect">
            <a:avLst/>
          </a:prstGeom>
          <a:noFill/>
          <a:ln w="9525">
            <a:noFill/>
            <a:miter lim="800000"/>
            <a:headEnd/>
            <a:tailEnd/>
          </a:ln>
        </p:spPr>
      </p:pic>
      <p:sp>
        <p:nvSpPr>
          <p:cNvPr id="6" name="Rectangle 5"/>
          <p:cNvSpPr/>
          <p:nvPr/>
        </p:nvSpPr>
        <p:spPr>
          <a:xfrm>
            <a:off x="4114800" y="1752600"/>
            <a:ext cx="2667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pic>
        <p:nvPicPr>
          <p:cNvPr id="35842" name="Picture 2"/>
          <p:cNvPicPr>
            <a:picLocks noChangeAspect="1" noChangeArrowheads="1"/>
          </p:cNvPicPr>
          <p:nvPr/>
        </p:nvPicPr>
        <p:blipFill>
          <a:blip r:embed="rId3" cstate="print"/>
          <a:srcRect/>
          <a:stretch>
            <a:fillRect/>
          </a:stretch>
        </p:blipFill>
        <p:spPr bwMode="auto">
          <a:xfrm>
            <a:off x="914399" y="1524000"/>
            <a:ext cx="7315201"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pic>
        <p:nvPicPr>
          <p:cNvPr id="36866" name="Picture 2"/>
          <p:cNvPicPr>
            <a:picLocks noChangeAspect="1" noChangeArrowheads="1"/>
          </p:cNvPicPr>
          <p:nvPr/>
        </p:nvPicPr>
        <p:blipFill>
          <a:blip r:embed="rId3" cstate="print"/>
          <a:srcRect/>
          <a:stretch>
            <a:fillRect/>
          </a:stretch>
        </p:blipFill>
        <p:spPr bwMode="auto">
          <a:xfrm>
            <a:off x="2971800" y="0"/>
            <a:ext cx="5181600" cy="6858000"/>
          </a:xfrm>
          <a:prstGeom prst="rect">
            <a:avLst/>
          </a:prstGeom>
          <a:noFill/>
          <a:ln w="9525">
            <a:noFill/>
            <a:miter lim="800000"/>
            <a:headEnd/>
            <a:tailEnd/>
          </a:ln>
        </p:spPr>
      </p:pic>
      <p:sp>
        <p:nvSpPr>
          <p:cNvPr id="6" name="Rectangle 5"/>
          <p:cNvSpPr/>
          <p:nvPr/>
        </p:nvSpPr>
        <p:spPr>
          <a:xfrm>
            <a:off x="2971800" y="2514600"/>
            <a:ext cx="43434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sp>
        <p:nvSpPr>
          <p:cNvPr id="7" name="TextBox 6"/>
          <p:cNvSpPr txBox="1"/>
          <p:nvPr/>
        </p:nvSpPr>
        <p:spPr>
          <a:xfrm>
            <a:off x="914400" y="1600200"/>
            <a:ext cx="7315200" cy="3539430"/>
          </a:xfrm>
          <a:prstGeom prst="rect">
            <a:avLst/>
          </a:prstGeom>
          <a:noFill/>
        </p:spPr>
        <p:txBody>
          <a:bodyPr wrap="square" rtlCol="0">
            <a:spAutoFit/>
          </a:bodyPr>
          <a:lstStyle/>
          <a:p>
            <a:pPr marL="287338" indent="-287338">
              <a:buFont typeface="Arial" pitchFamily="34" charset="0"/>
              <a:buChar char="•"/>
            </a:pPr>
            <a:r>
              <a:rPr lang="en-US" sz="2800" dirty="0"/>
              <a:t>Please note that Dr. </a:t>
            </a:r>
            <a:r>
              <a:rPr lang="en-US" sz="2800" dirty="0" smtClean="0"/>
              <a:t>X </a:t>
            </a:r>
            <a:r>
              <a:rPr lang="en-US" sz="2800" dirty="0"/>
              <a:t>received a one year interruption of </a:t>
            </a:r>
            <a:r>
              <a:rPr lang="en-US" sz="2800" dirty="0" smtClean="0"/>
              <a:t>his/her </a:t>
            </a:r>
            <a:r>
              <a:rPr lang="en-US" sz="2800" dirty="0"/>
              <a:t>tenure clock by virtue of university policy. Under these circumstances, the criteria for promotion and tenure are no different than for faculty whose tenure clock has not been interrupted.  We therefore request that this situation not be a factor in your letter of evaluation.</a:t>
            </a:r>
            <a:endParaRPr lang="en-US"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TotalTime>
  <Words>61</Words>
  <Application>Microsoft Office PowerPoint</Application>
  <PresentationFormat>On-screen Show (4:3)</PresentationFormat>
  <Paragraphs>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tammy</dc:creator>
  <cp:lastModifiedBy>Bush, Deidre J</cp:lastModifiedBy>
  <cp:revision>98</cp:revision>
  <dcterms:created xsi:type="dcterms:W3CDTF">2012-02-06T19:30:44Z</dcterms:created>
  <dcterms:modified xsi:type="dcterms:W3CDTF">2015-11-17T16:08:43Z</dcterms:modified>
</cp:coreProperties>
</file>